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1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6FA9F-3BBE-43AB-8D5A-2BD2FFC72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FCBE29-93FA-4E2D-B988-49A0C5F3F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C0E350-8777-4216-B6D2-00F31BAB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CB49A1-784E-423B-98BD-CECCBFE1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631CBB-D1CF-41CD-B5B3-C93D8DEA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02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01C12-C0FC-4F17-A8C1-71EB4044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91A785-FFA3-430B-B042-08C3EF87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6B0A82-43BE-4688-B916-EC498EB6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8733AA-33B5-4233-8432-F74DF58C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F0BD8-E9C5-4B2B-BDCA-EA35BB24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33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32ADC53-3D2D-4618-8568-BDB39AA09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F1BB2-D91D-4AFF-85BB-3E62A4D60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F70254-2C6A-4414-B42F-6653EACA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25F23-A90A-455A-93C0-EAE8229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E6420B-4C6A-444A-B541-CA77853C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81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34B13-8251-4283-AB21-55DF66C1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F1AD4F-74E2-4151-AF46-93C3465C6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FB379-A3F4-45CF-A44D-EE70DB222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499595-3D71-4361-BC0C-DB2A6C56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84F262-B0FB-463D-A255-A92DBD32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43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B3DED-AA5B-4FAB-A6DA-37BC712B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30128-3F1C-4C8D-823E-DCC8EE128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38E1C6-29D4-4720-9630-74AED588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55380-2C39-4F07-8083-46C8C01E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15BAB9-A2FF-4E1A-9E6C-3A8ABDD7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591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21F8B-02D3-467E-B29B-6B61224E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99BFC7-7F9D-4DB1-A021-6EE186E3D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53A215-FE94-45C7-A8E4-A25250C34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50EE60-2807-45F0-B262-F5074458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3104F5-B050-44AF-96C2-88BD8B9A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BF053A-4381-47C4-9584-34FC2328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754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E8869-D562-4B12-B02E-072BCF83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8A488D-28D6-4AEB-9C50-86AF9B955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D02773-0BFF-4B8D-8384-021C1CB6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BD0566-CFF9-4CDA-8402-37F47EF59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896A45-8D4B-4FF8-A0FB-2EA457EA1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DD3AB0-1915-4376-8B3A-3536339A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FAD268-0D58-4B67-8183-89F16DB7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7FBF4D-4C87-4470-8296-9BF723C4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40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253A5-78C3-4F77-94C9-53730644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74B8A9-4671-4EDE-9B46-DD5BD457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F24C5F-5192-490E-9F07-4145AB54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E59B30-6D4B-4A66-8233-A354ED3B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52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981161-F1C6-4480-8F8F-8488612D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D31A5B-9C2A-4697-B705-A2AF505E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DF8CB8-85E6-48D2-B3ED-7712CBB0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72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D5353-1C02-4CBA-A63D-426767CD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7F190D-0CD9-4EDE-BD9B-CA2872983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87DD8E-C555-4210-A35F-E725C26BA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EE944C-DAF1-4553-8140-F943E9D9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03687A-3DEA-4855-9A9A-E8C0EDA7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C8B0F3-353D-4B5D-8285-FA8FABAB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19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EE23B-C8A6-42E3-AE25-C61B4ADE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06C387D-F428-4C68-836E-C3B9E34FA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3D77-B937-4497-AA91-8E862048F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42064E-C25F-4460-8D49-F8E16E01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BD7216-8418-4879-8BFE-D7B4E3E3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BB0234-44CD-4FDF-87F7-54CFE208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33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47A76-BE37-4A24-90AD-5EF893F1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A44242-D49C-4D06-9903-327C6A5B0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CA98C2-D65C-404B-B458-C44E775B8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BF596-117C-42EE-AE7C-6D48575B0336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B0EE73-3B37-478A-89E8-346C66670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806EB1-9007-4CEA-873D-46E2B13A4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2940-1551-4DB5-8B3A-AACF925FAE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6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6E62D5-142D-4C1C-9CFC-5039C41E2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4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58A18-73C2-42B5-A831-FA4B2924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49B66E-0637-49C2-BADA-36B34672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5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D65D8C-E201-4E78-8509-AC1917D8C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5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B5B918-971E-443B-B1DF-BC9DE4F61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A3E16C-E36A-435D-A026-CF6C89CA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9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54C06E-A239-44C8-A45F-EF55C496C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9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B79816-82D4-42CD-968B-20FB02D3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1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AE23B0-318F-4632-A9D3-810024DBC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28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457AB5-BB65-4BF4-83CE-86B4C8856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131861-DF78-4454-B2A7-A2FA4F40F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A23865-8305-4077-83CD-6DFE1307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6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A5FF50-CE7A-4B2B-8787-1836BBEDD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969498-CDFC-4465-9599-B40428796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03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8C251F-59FD-4F7C-B8FC-196A00F93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979D17-94B7-478F-BDF8-55B483F2B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715B9B-3060-40B9-A681-B197CABFE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0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3B126A-1B32-4D6B-8BD3-BA4F7E63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4CBDB2-F34D-42C1-95D6-E6398CE85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05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EF70FF-7498-413B-BE0C-92F28C1E7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6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C22BB1-26BF-4079-BC5D-1731B12C5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EB7E19-2603-4350-B328-C9E54ACC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4878D-6733-4CC4-9D9B-42A0E3312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1A0A6-08C7-44AA-8EB8-2038611A6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4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CA3C57-CD63-4EB9-80DB-272449CC9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4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6A3F38-468B-41D7-B373-B46021CD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31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C4DB9-9092-4D90-9746-F1E2F710A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87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6F1C93-1F14-4F85-ADF6-8913271C8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0414C-1EEE-41CD-B553-0559F0BDF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33A59D-473F-46F8-BD69-23384B99D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5A1A7F-C912-427B-8DF1-9EBBC29B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D1BEC1-C8F5-4874-BFD6-A79975892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7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B5297E-934B-4FFC-BD27-9218E805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9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7DCD84-6E48-4A8F-9A31-C2BD37715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0DDE10-6038-4BF8-AC52-24276318C4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BA28D-5A96-43C4-B9FB-1BA6EFE2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130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Широкоэкранный</PresentationFormat>
  <Paragraphs>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Hemrayev Dessan</dc:creator>
  <cp:lastModifiedBy>Hemrayev Dessan</cp:lastModifiedBy>
  <cp:revision>2</cp:revision>
  <dcterms:created xsi:type="dcterms:W3CDTF">2020-05-27T08:47:53Z</dcterms:created>
  <dcterms:modified xsi:type="dcterms:W3CDTF">2020-05-28T13:14:35Z</dcterms:modified>
</cp:coreProperties>
</file>